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DD133-21FB-4731-9451-C5961AF1CEF7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ABFAB-528C-40B9-B747-9BCB64ED643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ABFAB-528C-40B9-B747-9BCB64ED643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2246-277F-4452-98C4-5C4FE8159B7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E0EAB22-2EC8-4781-80A9-F54E2A7BA9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2412246-277F-4452-98C4-5C4FE8159B7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E0EAB22-2EC8-4781-80A9-F54E2A7BA9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2246-277F-4452-98C4-5C4FE8159B7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AB22-2EC8-4781-80A9-F54E2A7BA9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2246-277F-4452-98C4-5C4FE8159B7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AB22-2EC8-4781-80A9-F54E2A7BA9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AB22-2EC8-4781-80A9-F54E2A7BA9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2246-277F-4452-98C4-5C4FE8159B7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2246-277F-4452-98C4-5C4FE8159B7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AB22-2EC8-4781-80A9-F54E2A7BA9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2246-277F-4452-98C4-5C4FE8159B7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AB22-2EC8-4781-80A9-F54E2A7BA9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2412246-277F-4452-98C4-5C4FE8159B7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E0EAB22-2EC8-4781-80A9-F54E2A7BA9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2246-277F-4452-98C4-5C4FE8159B7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E0EAB22-2EC8-4781-80A9-F54E2A7BA9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2246-277F-4452-98C4-5C4FE8159B7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AB22-2EC8-4781-80A9-F54E2A7BA9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2246-277F-4452-98C4-5C4FE8159B7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AB22-2EC8-4781-80A9-F54E2A7BA9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2412246-277F-4452-98C4-5C4FE8159B7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E0EAB22-2EC8-4781-80A9-F54E2A7BA9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2285992"/>
            <a:ext cx="8305800" cy="3500462"/>
          </a:xfrm>
        </p:spPr>
        <p:txBody>
          <a:bodyPr/>
          <a:lstStyle/>
          <a:p>
            <a:r>
              <a:rPr lang="ru-RU" sz="4800" b="1" dirty="0">
                <a:solidFill>
                  <a:schemeClr val="accent5">
                    <a:lumMod val="50000"/>
                  </a:schemeClr>
                </a:solidFill>
              </a:rPr>
              <a:t>СССР в боях 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</a:rPr>
              <a:t>за </a:t>
            </a:r>
            <a:r>
              <a:rPr lang="ru-RU" sz="4800" b="1" dirty="0">
                <a:solidFill>
                  <a:schemeClr val="accent5">
                    <a:lumMod val="50000"/>
                  </a:schemeClr>
                </a:solidFill>
              </a:rPr>
              <a:t>освобождение стран Европы и Азии от фашизма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642918"/>
            <a:ext cx="8305800" cy="1285884"/>
          </a:xfrm>
        </p:spPr>
        <p:txBody>
          <a:bodyPr/>
          <a:lstStyle/>
          <a:p>
            <a:r>
              <a:rPr lang="ru-RU" dirty="0" smtClean="0"/>
              <a:t>Тема урока: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s.myshared.ru/5/451762/slide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почему при вступлении советских войск на территорию Восточно-европейских стран гитлеровцы могли рассчитывать на кризис антифашистской коалиции?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Проблемное задание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5klass.net/datas/istorija/Zavershajuschij-etap-Velikoj-Otechestvennoj-vojny/0008-008-Osvobozhdenie-Evropy.jpg"/>
          <p:cNvPicPr>
            <a:picLocks noChangeAspect="1" noChangeArrowheads="1"/>
          </p:cNvPicPr>
          <p:nvPr/>
        </p:nvPicPr>
        <p:blipFill>
          <a:blip r:embed="rId2"/>
          <a:srcRect l="14062"/>
          <a:stretch>
            <a:fillRect/>
          </a:stretch>
        </p:blipFill>
        <p:spPr bwMode="auto">
          <a:xfrm>
            <a:off x="642910" y="-1"/>
            <a:ext cx="7858148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uslide.ru/images/2/8426/736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786842" cy="65901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fs1.ppt4web.ru/images/95390/158810/640/img15.jpg"/>
          <p:cNvPicPr>
            <a:picLocks noChangeAspect="1" noChangeArrowheads="1"/>
          </p:cNvPicPr>
          <p:nvPr/>
        </p:nvPicPr>
        <p:blipFill>
          <a:blip r:embed="rId2"/>
          <a:srcRect b="9375"/>
          <a:stretch>
            <a:fillRect/>
          </a:stretch>
        </p:blipFill>
        <p:spPr bwMode="auto">
          <a:xfrm>
            <a:off x="0" y="357166"/>
            <a:ext cx="9354208" cy="6858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www.cityspb.ru/f/a0/ru/auto/201504/22195923.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563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m2-tub-ru.yandex.net/i?id=e5f281de298f97589c1517fef0ec412f&amp;n=33&amp;h=215&amp;w=27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4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43510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Какая страна первой вышла из немецкой коалиции ?</a:t>
            </a:r>
          </a:p>
          <a:p>
            <a:pPr lvl="0"/>
            <a:r>
              <a:rPr lang="ru-RU" dirty="0"/>
              <a:t>Когда советские войска вступили в Бухарест?</a:t>
            </a:r>
          </a:p>
          <a:p>
            <a:pPr lvl="0"/>
            <a:r>
              <a:rPr lang="ru-RU" dirty="0"/>
              <a:t>Кто возглавлял Народно-освободительную армию Югославии?</a:t>
            </a:r>
          </a:p>
          <a:p>
            <a:pPr lvl="0"/>
            <a:r>
              <a:rPr lang="ru-RU" dirty="0"/>
              <a:t>Сколько дней длилась осада Будапешта?</a:t>
            </a:r>
          </a:p>
          <a:p>
            <a:pPr lvl="0"/>
            <a:r>
              <a:rPr lang="ru-RU" dirty="0"/>
              <a:t>Где состоялась конференция союзников в 1945 г.?</a:t>
            </a:r>
          </a:p>
          <a:p>
            <a:pPr lvl="0"/>
            <a:r>
              <a:rPr lang="ru-RU" dirty="0"/>
              <a:t>Когда водрузили знамя Победы на рейхстаге?</a:t>
            </a:r>
          </a:p>
          <a:p>
            <a:pPr lvl="0"/>
            <a:r>
              <a:rPr lang="ru-RU" dirty="0"/>
              <a:t>Кто подписал акт о капитуляции со стороны СССР?</a:t>
            </a:r>
          </a:p>
          <a:p>
            <a:r>
              <a:rPr lang="ru-RU" dirty="0"/>
              <a:t>Когда закончилась Вторая мировая война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Блиц-опрос на закрепление нового материала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параграф 27;</a:t>
            </a:r>
          </a:p>
          <a:p>
            <a:r>
              <a:rPr lang="ru-RU" dirty="0" smtClean="0"/>
              <a:t>подготовить </a:t>
            </a:r>
            <a:r>
              <a:rPr lang="ru-RU" dirty="0"/>
              <a:t>ответы на вопросы 1-4 к </a:t>
            </a:r>
            <a:r>
              <a:rPr lang="ru-RU" dirty="0" smtClean="0"/>
              <a:t>параграфу</a:t>
            </a:r>
          </a:p>
          <a:p>
            <a:r>
              <a:rPr lang="ru-RU" dirty="0" smtClean="0"/>
              <a:t>Творческое задание: подготовить репортаж о штурме Берлина.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Домашнее задание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900igr.net/datas/doshkolnoe-obrazovanie/Povyshenie-kompetentnosti-vospitatelej/0021-021-Spasibo-za-vnimani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366180" cy="62746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64</TotalTime>
  <Words>119</Words>
  <Application>Microsoft Office PowerPoint</Application>
  <PresentationFormat>Экран (4:3)</PresentationFormat>
  <Paragraphs>18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Бумажная</vt:lpstr>
      <vt:lpstr>Тема урока:</vt:lpstr>
      <vt:lpstr>Слайд 2</vt:lpstr>
      <vt:lpstr>Проблемное задание</vt:lpstr>
      <vt:lpstr>Слайд 4</vt:lpstr>
      <vt:lpstr>Слайд 5</vt:lpstr>
      <vt:lpstr>Слайд 6</vt:lpstr>
      <vt:lpstr>Слайд 7</vt:lpstr>
      <vt:lpstr>Слайд 8</vt:lpstr>
      <vt:lpstr>Блиц-опрос на закрепление нового материала</vt:lpstr>
      <vt:lpstr>Домашнее задание</vt:lpstr>
      <vt:lpstr>Слайд 11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</dc:title>
  <dc:creator>User</dc:creator>
  <cp:lastModifiedBy>User</cp:lastModifiedBy>
  <cp:revision>8</cp:revision>
  <dcterms:created xsi:type="dcterms:W3CDTF">2016-09-26T16:37:41Z</dcterms:created>
  <dcterms:modified xsi:type="dcterms:W3CDTF">2016-09-26T17:53:20Z</dcterms:modified>
</cp:coreProperties>
</file>